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995" y="781846"/>
            <a:ext cx="11474707" cy="149502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96514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322795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章介绍了威廉最喜欢的月份是九月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因为九月有很多有趣的活动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包括篮球比赛、教师节庆祝、学校旅行、学校日和生日派对。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4843075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江苏盐城射阳期中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642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24731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William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twelve months in a year and my favourite month is September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September 1st is the first day of a new term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that day, I can see my classmates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interesting things in September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985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10th, we celebrate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庆祝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Teachers’ Day with our teachers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15th, we have a basketball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Basketball is my favourite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it’s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playing it with my friends and I also like watching basketball games on TV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September 20th, we have a school trip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we can have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Day is fun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it on September 25th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409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that day, my parents can come to my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birthday is in September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have a birthday party and invite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邀请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friends to my birthday party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705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William’s favourite month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August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September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month is September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可知，威廉最喜欢的月份是九月。故选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47110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72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William have on September 15th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basketball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book sale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school trip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birthday party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15th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basketball game.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日有篮球比赛。故选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61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William think of basketball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Difficult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 is my favourite sport. I think it’s interesting.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可知，威廉认为篮球是有趣的。故选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74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is School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September 1st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September 10th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September 20th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September 25th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细节理解题。文章中明确提到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Day is fun too. We have it on September 25th.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，所以学校日是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47110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28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371</Words>
  <Application>Microsoft Office PowerPoint</Application>
  <PresentationFormat>自定义</PresentationFormat>
  <Paragraphs>28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2025-09-13T08:21:53Z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